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2333E-2A34-40AD-AA19-B743E3038733}" type="datetimeFigureOut">
              <a:rPr lang="it-IT" smtClean="0"/>
              <a:t>08/06/2017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84E93-9ADA-4EB2-B754-4F1080AFDB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0867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84E93-9ADA-4EB2-B754-4F1080AFDB56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9146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08/06/2017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08/06/2017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08/06/2017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08/06/2017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08/06/2017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08/06/2017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08/06/2017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055927" y="260648"/>
            <a:ext cx="50321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APPEARANCE</a:t>
            </a:r>
            <a:endParaRPr lang="it-IT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674949"/>
              </p:ext>
            </p:extLst>
          </p:nvPr>
        </p:nvGraphicFramePr>
        <p:xfrm>
          <a:off x="431540" y="1484784"/>
          <a:ext cx="8532949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164"/>
                <a:gridCol w="1944216"/>
                <a:gridCol w="1224136"/>
                <a:gridCol w="1656184"/>
                <a:gridCol w="1152128"/>
                <a:gridCol w="1080121"/>
              </a:tblGrid>
              <a:tr h="293827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LOOKS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BODY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HAIR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27"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err="1" smtClean="0">
                          <a:solidFill>
                            <a:srgbClr val="FF0000"/>
                          </a:solidFill>
                        </a:rPr>
                        <a:t>Height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err="1" smtClean="0">
                          <a:solidFill>
                            <a:srgbClr val="FF0000"/>
                          </a:solidFill>
                        </a:rPr>
                        <a:t>Build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err="1" smtClean="0">
                          <a:solidFill>
                            <a:srgbClr val="FF0000"/>
                          </a:solidFill>
                        </a:rPr>
                        <a:t>Lenght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err="1" smtClean="0">
                          <a:solidFill>
                            <a:srgbClr val="FF0000"/>
                          </a:solidFill>
                        </a:rPr>
                        <a:t>Type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err="1" smtClean="0">
                          <a:solidFill>
                            <a:srgbClr val="FF0000"/>
                          </a:solidFill>
                        </a:rPr>
                        <a:t>Colour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3827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chemeClr val="tx1"/>
                          </a:solidFill>
                        </a:rPr>
                        <a:t>Ugly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chemeClr val="tx1"/>
                          </a:solidFill>
                        </a:rPr>
                        <a:t>Tall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chemeClr val="tx1"/>
                          </a:solidFill>
                        </a:rPr>
                        <a:t>Thin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Long 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chemeClr val="tx1"/>
                          </a:solidFill>
                        </a:rPr>
                        <a:t>Wavy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Dark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3827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chemeClr val="tx1"/>
                          </a:solidFill>
                        </a:rPr>
                        <a:t>Pretty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Short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chemeClr val="tx1"/>
                          </a:solidFill>
                        </a:rPr>
                        <a:t>Slim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Short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chemeClr val="tx1"/>
                          </a:solidFill>
                        </a:rPr>
                        <a:t>Curly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Blonde 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3827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chemeClr val="tx1"/>
                          </a:solidFill>
                        </a:rPr>
                        <a:t>Good-looking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Of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baseline="0" dirty="0" err="1" smtClean="0">
                          <a:solidFill>
                            <a:schemeClr val="tx1"/>
                          </a:solidFill>
                        </a:rPr>
                        <a:t>averege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baseline="0" dirty="0" err="1" smtClean="0">
                          <a:solidFill>
                            <a:schemeClr val="tx1"/>
                          </a:solidFill>
                        </a:rPr>
                        <a:t>height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chemeClr val="tx1"/>
                          </a:solidFill>
                        </a:rPr>
                        <a:t>Stocky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chemeClr val="tx1"/>
                          </a:solidFill>
                        </a:rPr>
                        <a:t>Shoulder</a:t>
                      </a:r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it-IT" dirty="0" err="1" smtClean="0">
                          <a:solidFill>
                            <a:schemeClr val="tx1"/>
                          </a:solidFill>
                        </a:rPr>
                        <a:t>length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chemeClr val="tx1"/>
                          </a:solidFill>
                        </a:rPr>
                        <a:t>Straight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Fair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3827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chemeClr val="tx1"/>
                          </a:solidFill>
                        </a:rPr>
                        <a:t>Attractive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chemeClr val="tx1"/>
                          </a:solidFill>
                        </a:rPr>
                        <a:t>Well</a:t>
                      </a:r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it-IT" dirty="0" err="1" smtClean="0">
                          <a:solidFill>
                            <a:schemeClr val="tx1"/>
                          </a:solidFill>
                        </a:rPr>
                        <a:t>built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3827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chemeClr val="tx1"/>
                          </a:solidFill>
                        </a:rPr>
                        <a:t>Handsome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chemeClr val="tx1"/>
                          </a:solidFill>
                        </a:rPr>
                        <a:t>Fat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3827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chemeClr val="tx1"/>
                          </a:solidFill>
                        </a:rPr>
                        <a:t>Beautifull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chemeClr val="tx1"/>
                          </a:solidFill>
                        </a:rPr>
                        <a:t>Skinny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3827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chemeClr val="tx1"/>
                          </a:solidFill>
                        </a:rPr>
                        <a:t>Gorgeus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chemeClr val="tx1"/>
                          </a:solidFill>
                        </a:rPr>
                        <a:t>Plump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3827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Middle-</a:t>
                      </a:r>
                      <a:r>
                        <a:rPr lang="it-IT" dirty="0" err="1" smtClean="0">
                          <a:solidFill>
                            <a:schemeClr val="tx1"/>
                          </a:solidFill>
                        </a:rPr>
                        <a:t>aged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chemeClr val="tx1"/>
                          </a:solidFill>
                        </a:rPr>
                        <a:t>Chubby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3827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chemeClr val="tx1"/>
                          </a:solidFill>
                        </a:rPr>
                        <a:t>Old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3827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Young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219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1353" y="824338"/>
            <a:ext cx="8905143" cy="660446"/>
          </a:xfrm>
        </p:spPr>
        <p:txBody>
          <a:bodyPr/>
          <a:lstStyle/>
          <a:p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Physical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description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                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what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look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like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?</a:t>
            </a:r>
            <a:br>
              <a:rPr lang="it-IT" sz="2000" dirty="0" smtClean="0">
                <a:latin typeface="Arial" pitchFamily="34" charset="0"/>
                <a:cs typeface="Arial" pitchFamily="34" charset="0"/>
              </a:rPr>
            </a:br>
            <a:r>
              <a:rPr lang="it-IT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what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does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he look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like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?</a:t>
            </a:r>
            <a:endParaRPr lang="it-IT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1700808"/>
            <a:ext cx="9217024" cy="936104"/>
          </a:xfrm>
        </p:spPr>
        <p:txBody>
          <a:bodyPr>
            <a:normAutofit/>
          </a:bodyPr>
          <a:lstStyle/>
          <a:p>
            <a:r>
              <a:rPr lang="it-IT" sz="2000" dirty="0" smtClean="0">
                <a:latin typeface="Arial" pitchFamily="34" charset="0"/>
                <a:cs typeface="Arial" pitchFamily="34" charset="0"/>
              </a:rPr>
              <a:t>ES/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i’M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tall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slim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r>
              <a:rPr lang="it-IT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   I look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like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my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mum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(Assomiglio a mia mamma)</a:t>
            </a:r>
          </a:p>
        </p:txBody>
      </p:sp>
      <p:sp>
        <p:nvSpPr>
          <p:cNvPr id="9" name="Freccia a destra 8"/>
          <p:cNvSpPr/>
          <p:nvPr/>
        </p:nvSpPr>
        <p:spPr>
          <a:xfrm>
            <a:off x="3923279" y="764704"/>
            <a:ext cx="1224136" cy="57606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87383" y="3315265"/>
            <a:ext cx="8892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Arial" pitchFamily="34" charset="0"/>
                <a:cs typeface="Arial" pitchFamily="34" charset="0"/>
              </a:rPr>
              <a:t>       PERSONALITY                   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WHAT ARE YOU LIKE?</a:t>
            </a:r>
          </a:p>
          <a:p>
            <a:r>
              <a:rPr lang="it-IT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                                                             WHAT IS HE LIKE?</a:t>
            </a:r>
            <a:endParaRPr lang="it-IT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30" y="3315265"/>
            <a:ext cx="1249363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2123728" y="4869160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" pitchFamily="34" charset="0"/>
                <a:cs typeface="Arial" pitchFamily="34" charset="0"/>
              </a:rPr>
              <a:t>ES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/  I’M FUNNY/BORING…</a:t>
            </a:r>
          </a:p>
          <a:p>
            <a:r>
              <a:rPr lang="it-IT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      HE’S SHY</a:t>
            </a:r>
            <a:endParaRPr lang="it-IT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82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189360" y="2574819"/>
            <a:ext cx="6294072" cy="1420330"/>
          </a:xfrm>
        </p:spPr>
        <p:txBody>
          <a:bodyPr/>
          <a:lstStyle/>
          <a:p>
            <a:r>
              <a:rPr lang="it-IT" sz="2400" dirty="0" err="1" smtClean="0"/>
              <a:t>This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an </a:t>
            </a:r>
            <a:r>
              <a:rPr lang="it-IT" sz="2400" dirty="0" err="1" smtClean="0"/>
              <a:t>old</a:t>
            </a:r>
            <a:r>
              <a:rPr lang="it-IT" sz="2400" dirty="0" smtClean="0"/>
              <a:t> man.</a:t>
            </a:r>
            <a:br>
              <a:rPr lang="it-IT" sz="2400" dirty="0" smtClean="0"/>
            </a:br>
            <a:r>
              <a:rPr lang="it-IT" sz="2400" dirty="0" err="1" smtClean="0"/>
              <a:t>He’s</a:t>
            </a:r>
            <a:r>
              <a:rPr lang="it-IT" sz="2400" dirty="0" smtClean="0"/>
              <a:t> </a:t>
            </a:r>
            <a:r>
              <a:rPr lang="it-IT" sz="2400" dirty="0" err="1" smtClean="0"/>
              <a:t>tall</a:t>
            </a:r>
            <a:r>
              <a:rPr lang="it-IT" sz="2400" dirty="0" smtClean="0"/>
              <a:t> and </a:t>
            </a:r>
            <a:r>
              <a:rPr lang="it-IT" sz="2400" dirty="0" err="1" smtClean="0"/>
              <a:t>fat</a:t>
            </a:r>
            <a:r>
              <a:rPr lang="it-IT" sz="2400" dirty="0" smtClean="0"/>
              <a:t>. </a:t>
            </a:r>
            <a:br>
              <a:rPr lang="it-IT" sz="2400" dirty="0" smtClean="0"/>
            </a:br>
            <a:r>
              <a:rPr lang="it-IT" sz="2400" dirty="0" smtClean="0"/>
              <a:t>He </a:t>
            </a:r>
            <a:r>
              <a:rPr lang="it-IT" sz="2400" dirty="0" err="1" smtClean="0"/>
              <a:t>has</a:t>
            </a:r>
            <a:r>
              <a:rPr lang="it-IT" sz="2400" dirty="0" smtClean="0"/>
              <a:t> </a:t>
            </a:r>
            <a:r>
              <a:rPr lang="it-IT" sz="2400" dirty="0" err="1" smtClean="0"/>
              <a:t>got</a:t>
            </a:r>
            <a:r>
              <a:rPr lang="it-IT" sz="2400" dirty="0" smtClean="0"/>
              <a:t> short, </a:t>
            </a:r>
            <a:r>
              <a:rPr lang="it-IT" sz="2400" dirty="0" err="1" smtClean="0"/>
              <a:t>curly</a:t>
            </a:r>
            <a:r>
              <a:rPr lang="it-IT" sz="2400" dirty="0"/>
              <a:t>,</a:t>
            </a:r>
            <a:r>
              <a:rPr lang="it-IT" sz="2400" dirty="0" smtClean="0"/>
              <a:t> </a:t>
            </a:r>
            <a:r>
              <a:rPr lang="it-IT" sz="2400" dirty="0" err="1" smtClean="0"/>
              <a:t>grey</a:t>
            </a:r>
            <a:r>
              <a:rPr lang="it-IT" sz="2400" dirty="0" smtClean="0"/>
              <a:t> </a:t>
            </a:r>
            <a:r>
              <a:rPr lang="it-IT" sz="2400" dirty="0" err="1" smtClean="0"/>
              <a:t>hair</a:t>
            </a:r>
            <a:r>
              <a:rPr lang="it-IT" sz="2400" dirty="0" smtClean="0"/>
              <a:t>.</a:t>
            </a:r>
            <a:br>
              <a:rPr lang="it-IT" sz="2400" dirty="0" smtClean="0"/>
            </a:br>
            <a:r>
              <a:rPr lang="it-IT" sz="2400" dirty="0" smtClean="0"/>
              <a:t>He </a:t>
            </a:r>
            <a:r>
              <a:rPr lang="it-IT" sz="2400" dirty="0" err="1" smtClean="0"/>
              <a:t>has</a:t>
            </a:r>
            <a:r>
              <a:rPr lang="it-IT" sz="2400" dirty="0" smtClean="0"/>
              <a:t> </a:t>
            </a:r>
            <a:r>
              <a:rPr lang="it-IT" sz="2400" dirty="0" err="1" smtClean="0"/>
              <a:t>got</a:t>
            </a:r>
            <a:r>
              <a:rPr lang="it-IT" sz="2400" dirty="0" smtClean="0"/>
              <a:t> </a:t>
            </a:r>
            <a:r>
              <a:rPr lang="it-IT" sz="2400" dirty="0" err="1" smtClean="0"/>
              <a:t>black</a:t>
            </a:r>
            <a:r>
              <a:rPr lang="it-IT" sz="2400" dirty="0" smtClean="0"/>
              <a:t> </a:t>
            </a:r>
            <a:r>
              <a:rPr lang="it-IT" sz="2400" dirty="0" err="1" smtClean="0"/>
              <a:t>eyes</a:t>
            </a:r>
            <a:r>
              <a:rPr lang="it-IT" sz="2400" dirty="0" smtClean="0"/>
              <a:t>. </a:t>
            </a:r>
            <a:endParaRPr lang="it-IT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2793824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tangolo 3"/>
          <p:cNvSpPr/>
          <p:nvPr/>
        </p:nvSpPr>
        <p:spPr>
          <a:xfrm>
            <a:off x="3656736" y="260648"/>
            <a:ext cx="548726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PHYSICAL DESCRIPTION</a:t>
            </a:r>
            <a:endParaRPr lang="it-IT" sz="54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788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56870" y="3397032"/>
            <a:ext cx="5648623" cy="1204306"/>
          </a:xfrm>
        </p:spPr>
        <p:txBody>
          <a:bodyPr/>
          <a:lstStyle/>
          <a:p>
            <a:r>
              <a:rPr lang="it-IT" sz="2400" dirty="0" err="1" smtClean="0"/>
              <a:t>This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young</a:t>
            </a:r>
            <a:r>
              <a:rPr lang="it-IT" sz="2400" dirty="0" smtClean="0"/>
              <a:t> and </a:t>
            </a:r>
            <a:r>
              <a:rPr lang="it-IT" sz="2400" dirty="0" err="1" smtClean="0"/>
              <a:t>beautifull</a:t>
            </a:r>
            <a:r>
              <a:rPr lang="it-IT" sz="2400" dirty="0" smtClean="0"/>
              <a:t> girl.</a:t>
            </a:r>
            <a:br>
              <a:rPr lang="it-IT" sz="2400" dirty="0" smtClean="0"/>
            </a:br>
            <a:r>
              <a:rPr lang="it-IT" sz="2400" dirty="0" err="1" smtClean="0"/>
              <a:t>She’s</a:t>
            </a:r>
            <a:r>
              <a:rPr lang="it-IT" sz="2400" dirty="0" smtClean="0"/>
              <a:t> </a:t>
            </a:r>
            <a:r>
              <a:rPr lang="it-IT" sz="2400" dirty="0" err="1" smtClean="0"/>
              <a:t>tall</a:t>
            </a:r>
            <a:r>
              <a:rPr lang="it-IT" sz="2400" dirty="0" smtClean="0"/>
              <a:t> and </a:t>
            </a:r>
            <a:r>
              <a:rPr lang="it-IT" sz="2400" dirty="0" err="1" smtClean="0"/>
              <a:t>slim</a:t>
            </a:r>
            <a:r>
              <a:rPr lang="it-IT" sz="2400" dirty="0" smtClean="0"/>
              <a:t>.</a:t>
            </a:r>
            <a:br>
              <a:rPr lang="it-IT" sz="2400" dirty="0" smtClean="0"/>
            </a:br>
            <a:r>
              <a:rPr lang="it-IT" sz="2400" dirty="0" err="1" smtClean="0"/>
              <a:t>She</a:t>
            </a:r>
            <a:r>
              <a:rPr lang="it-IT" sz="2400" dirty="0" smtClean="0"/>
              <a:t> </a:t>
            </a:r>
            <a:r>
              <a:rPr lang="it-IT" sz="2400" dirty="0" err="1" smtClean="0"/>
              <a:t>has</a:t>
            </a:r>
            <a:r>
              <a:rPr lang="it-IT" sz="2400" dirty="0" smtClean="0"/>
              <a:t> </a:t>
            </a:r>
            <a:r>
              <a:rPr lang="it-IT" sz="2400" dirty="0" err="1" smtClean="0"/>
              <a:t>got</a:t>
            </a:r>
            <a:r>
              <a:rPr lang="it-IT" sz="2400" dirty="0" smtClean="0"/>
              <a:t> </a:t>
            </a:r>
            <a:r>
              <a:rPr lang="it-IT" sz="2400" dirty="0" err="1" smtClean="0"/>
              <a:t>shoulder-length</a:t>
            </a:r>
            <a:r>
              <a:rPr lang="it-IT" sz="2400" dirty="0" smtClean="0"/>
              <a:t>, </a:t>
            </a:r>
            <a:r>
              <a:rPr lang="it-IT" sz="2400" dirty="0" err="1" smtClean="0"/>
              <a:t>straight</a:t>
            </a:r>
            <a:r>
              <a:rPr lang="it-IT" sz="2400" dirty="0"/>
              <a:t>,</a:t>
            </a:r>
            <a:r>
              <a:rPr lang="it-IT" sz="2400" dirty="0" smtClean="0"/>
              <a:t> </a:t>
            </a:r>
            <a:r>
              <a:rPr lang="it-IT" sz="2400" dirty="0" err="1" smtClean="0"/>
              <a:t>black</a:t>
            </a:r>
            <a:r>
              <a:rPr lang="it-IT" sz="2400" dirty="0" smtClean="0"/>
              <a:t> </a:t>
            </a:r>
            <a:r>
              <a:rPr lang="it-IT" sz="2400" dirty="0" err="1" smtClean="0"/>
              <a:t>hair</a:t>
            </a:r>
            <a:r>
              <a:rPr lang="it-IT" sz="2400" dirty="0" smtClean="0"/>
              <a:t>.</a:t>
            </a:r>
            <a:br>
              <a:rPr lang="it-IT" sz="2400" dirty="0" smtClean="0"/>
            </a:br>
            <a:r>
              <a:rPr lang="it-IT" sz="2400" dirty="0" err="1" smtClean="0"/>
              <a:t>She</a:t>
            </a:r>
            <a:r>
              <a:rPr lang="it-IT" sz="2400" dirty="0" smtClean="0"/>
              <a:t> </a:t>
            </a:r>
            <a:r>
              <a:rPr lang="it-IT" sz="2400" dirty="0" err="1" smtClean="0"/>
              <a:t>has</a:t>
            </a:r>
            <a:r>
              <a:rPr lang="it-IT" sz="2400" dirty="0" smtClean="0"/>
              <a:t> </a:t>
            </a:r>
            <a:r>
              <a:rPr lang="it-IT" sz="2400" dirty="0" err="1" smtClean="0"/>
              <a:t>got</a:t>
            </a:r>
            <a:r>
              <a:rPr lang="it-IT" sz="2400" dirty="0" smtClean="0"/>
              <a:t> </a:t>
            </a:r>
            <a:r>
              <a:rPr lang="it-IT" sz="2400" dirty="0" err="1" smtClean="0"/>
              <a:t>black</a:t>
            </a:r>
            <a:r>
              <a:rPr lang="it-IT" sz="2400" dirty="0" smtClean="0"/>
              <a:t> </a:t>
            </a:r>
            <a:r>
              <a:rPr lang="it-IT" sz="2400" dirty="0" err="1" smtClean="0"/>
              <a:t>eyes</a:t>
            </a:r>
            <a:r>
              <a:rPr lang="it-IT" sz="2400" dirty="0" smtClean="0"/>
              <a:t>.</a:t>
            </a:r>
            <a:br>
              <a:rPr lang="it-IT" sz="2400" dirty="0" smtClean="0"/>
            </a:br>
            <a:endParaRPr lang="it-IT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39" y="404664"/>
            <a:ext cx="2604499" cy="568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961" y="188640"/>
            <a:ext cx="5486400" cy="234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951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63688" y="620688"/>
            <a:ext cx="5650992" cy="5400600"/>
          </a:xfrm>
        </p:spPr>
        <p:txBody>
          <a:bodyPr/>
          <a:lstStyle/>
          <a:p>
            <a:pPr algn="ctr"/>
            <a:r>
              <a:rPr lang="it-IT" sz="4800" dirty="0" smtClean="0"/>
              <a:t>Work </a:t>
            </a:r>
            <a:r>
              <a:rPr lang="it-IT" sz="4800" dirty="0" err="1" smtClean="0"/>
              <a:t>done</a:t>
            </a:r>
            <a:r>
              <a:rPr lang="it-IT" sz="4800" smtClean="0"/>
              <a:t>  by </a:t>
            </a:r>
            <a:r>
              <a:rPr lang="it-IT" sz="4800" dirty="0" smtClean="0"/>
              <a:t>:</a:t>
            </a:r>
            <a:br>
              <a:rPr lang="it-IT" sz="4800" dirty="0" smtClean="0"/>
            </a:br>
            <a:r>
              <a:rPr lang="it-IT" sz="4800" dirty="0" err="1" smtClean="0"/>
              <a:t>cristian</a:t>
            </a:r>
            <a:r>
              <a:rPr lang="it-IT" sz="4800" dirty="0" smtClean="0"/>
              <a:t> frison</a:t>
            </a:r>
            <a:br>
              <a:rPr lang="it-IT" sz="4800" dirty="0" smtClean="0"/>
            </a:br>
            <a:r>
              <a:rPr lang="it-IT" sz="4800" dirty="0" smtClean="0"/>
              <a:t>luca gamba</a:t>
            </a:r>
            <a:br>
              <a:rPr lang="it-IT" sz="4800" dirty="0" smtClean="0"/>
            </a:br>
            <a:r>
              <a:rPr lang="it-IT" sz="4800" dirty="0" err="1" smtClean="0"/>
              <a:t>davide</a:t>
            </a:r>
            <a:r>
              <a:rPr lang="it-IT" sz="4800" dirty="0" smtClean="0"/>
              <a:t> agostini</a:t>
            </a:r>
            <a:br>
              <a:rPr lang="it-IT" sz="4800" dirty="0" smtClean="0"/>
            </a:br>
            <a:r>
              <a:rPr lang="it-IT" sz="4800" dirty="0" smtClean="0"/>
              <a:t>filippo basilico </a:t>
            </a:r>
            <a:br>
              <a:rPr lang="it-IT" sz="4800" dirty="0" smtClean="0"/>
            </a:br>
            <a:r>
              <a:rPr lang="it-IT" sz="4800" dirty="0" err="1" smtClean="0"/>
              <a:t>joseph</a:t>
            </a:r>
            <a:r>
              <a:rPr lang="it-IT" sz="4800" dirty="0" smtClean="0"/>
              <a:t> </a:t>
            </a:r>
            <a:r>
              <a:rPr lang="it-IT" sz="4800" dirty="0" err="1" smtClean="0"/>
              <a:t>anzalone</a:t>
            </a:r>
            <a:r>
              <a:rPr lang="it-IT" sz="4800" dirty="0" smtClean="0"/>
              <a:t/>
            </a:r>
            <a:br>
              <a:rPr lang="it-IT" sz="4800" dirty="0" smtClean="0"/>
            </a:br>
            <a:r>
              <a:rPr lang="it-IT" sz="4800" dirty="0" err="1" smtClean="0"/>
              <a:t>simone</a:t>
            </a:r>
            <a:r>
              <a:rPr lang="it-IT" sz="4800" dirty="0" smtClean="0"/>
              <a:t> sgambato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417252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oli">
  <a:themeElements>
    <a:clrScheme name="Angoli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ol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ol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346</TotalTime>
  <Words>112</Words>
  <Application>Microsoft Office PowerPoint</Application>
  <PresentationFormat>Presentazione su schermo (4:3)</PresentationFormat>
  <Paragraphs>51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Angoli</vt:lpstr>
      <vt:lpstr>Presentazione standard di PowerPoint</vt:lpstr>
      <vt:lpstr>Physical description                  what do you look like?                                                                         what does he look like?</vt:lpstr>
      <vt:lpstr>This is an old man. He’s tall and fat.  He has got short, curly, grey hair. He has got black eyes. </vt:lpstr>
      <vt:lpstr>This is young and beautifull girl. She’s tall and slim. She has got shoulder-length, straight, black hair. She has got black eyes. </vt:lpstr>
      <vt:lpstr>Work done  by : cristian frison luca gamba davide agostini filippo basilico  joseph anzalone simone sgambato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cri</dc:creator>
  <cp:lastModifiedBy>Mimma</cp:lastModifiedBy>
  <cp:revision>16</cp:revision>
  <dcterms:created xsi:type="dcterms:W3CDTF">2017-06-06T07:38:28Z</dcterms:created>
  <dcterms:modified xsi:type="dcterms:W3CDTF">2017-06-08T07:41:58Z</dcterms:modified>
</cp:coreProperties>
</file>