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3CEC41E-48BD-4881-B6FF-D82EEBBCD904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9A5F39-4CE7-434C-A5CB-50A36345160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G-20180221-WA0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3171" y="316533"/>
            <a:ext cx="7900969" cy="3339002"/>
          </a:xfrm>
        </p:spPr>
        <p:txBody>
          <a:bodyPr/>
          <a:lstStyle/>
          <a:p>
            <a:r>
              <a:rPr lang="it-IT" sz="4800" b="1" dirty="0" smtClean="0">
                <a:solidFill>
                  <a:schemeClr val="bg1"/>
                </a:solidFill>
              </a:rPr>
              <a:t>CACCIA AL TESORO 2018</a:t>
            </a:r>
            <a:br>
              <a:rPr lang="it-IT" sz="4800" b="1" dirty="0" smtClean="0">
                <a:solidFill>
                  <a:schemeClr val="bg1"/>
                </a:solidFill>
              </a:rPr>
            </a:br>
            <a:r>
              <a:rPr lang="it-IT" sz="6600" b="1" dirty="0" smtClean="0">
                <a:solidFill>
                  <a:schemeClr val="bg1"/>
                </a:solidFill>
              </a:rPr>
              <a:t/>
            </a:r>
            <a:br>
              <a:rPr lang="it-IT" sz="6600" b="1" dirty="0" smtClean="0">
                <a:solidFill>
                  <a:schemeClr val="bg1"/>
                </a:solidFill>
              </a:rPr>
            </a:br>
            <a:r>
              <a:rPr lang="mr-IN" sz="6600" b="1" dirty="0" smtClean="0">
                <a:solidFill>
                  <a:schemeClr val="bg1"/>
                </a:solidFill>
              </a:rPr>
              <a:t>…</a:t>
            </a:r>
            <a:r>
              <a:rPr lang="it-IT" sz="4800" b="1" i="1" dirty="0" smtClean="0">
                <a:solidFill>
                  <a:schemeClr val="bg1"/>
                </a:solidFill>
              </a:rPr>
              <a:t>Chi legge fa molta strada</a:t>
            </a:r>
            <a:r>
              <a:rPr lang="mr-IN" sz="4800" b="1" i="1" dirty="0" smtClean="0">
                <a:solidFill>
                  <a:schemeClr val="bg1"/>
                </a:solidFill>
              </a:rPr>
              <a:t>…</a:t>
            </a:r>
            <a:endParaRPr lang="it-IT" sz="7200" b="1" i="1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3775" y="5257800"/>
            <a:ext cx="8179761" cy="98755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FF"/>
                </a:solidFill>
              </a:rPr>
              <a:t>ISIS </a:t>
            </a:r>
            <a:r>
              <a:rPr lang="it-IT" dirty="0" err="1" smtClean="0">
                <a:solidFill>
                  <a:srgbClr val="FFFFFF"/>
                </a:solidFill>
              </a:rPr>
              <a:t>J</a:t>
            </a:r>
            <a:r>
              <a:rPr lang="it-IT" dirty="0" smtClean="0">
                <a:solidFill>
                  <a:srgbClr val="FFFFFF"/>
                </a:solidFill>
              </a:rPr>
              <a:t>. M.KEYNES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it-IT" dirty="0" smtClean="0">
                <a:solidFill>
                  <a:srgbClr val="FFFFFF"/>
                </a:solidFill>
              </a:rPr>
              <a:t> GAZZADA </a:t>
            </a:r>
            <a:r>
              <a:rPr lang="it-IT" dirty="0" smtClean="0">
                <a:solidFill>
                  <a:srgbClr val="FFFFFF"/>
                </a:solidFill>
              </a:rPr>
              <a:t>SCHIANNO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FRASE MISTERIOSA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it-IT" dirty="0" smtClean="0"/>
              <a:t>.</a:t>
            </a:r>
          </a:p>
        </p:txBody>
      </p:sp>
      <p:sp>
        <p:nvSpPr>
          <p:cNvPr id="7" name="Rettangolo 6"/>
          <p:cNvSpPr/>
          <p:nvPr/>
        </p:nvSpPr>
        <p:spPr>
          <a:xfrm>
            <a:off x="681492" y="1859340"/>
            <a:ext cx="7713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000" dirty="0" smtClean="0"/>
              <a:t>…</a:t>
            </a:r>
            <a:r>
              <a:rPr lang="it-IT" sz="4000" dirty="0" smtClean="0"/>
              <a:t> il </a:t>
            </a:r>
            <a:r>
              <a:rPr lang="it-IT" sz="4000" dirty="0"/>
              <a:t>libro è l’estensione della memoria e dell’immaginazione.</a:t>
            </a:r>
          </a:p>
          <a:p>
            <a:endParaRPr lang="it-IT" sz="4000" dirty="0"/>
          </a:p>
          <a:p>
            <a:pPr algn="r"/>
            <a:r>
              <a:rPr lang="it-IT" sz="2400" i="1" dirty="0"/>
              <a:t>Jorge Luis Borges</a:t>
            </a:r>
          </a:p>
        </p:txBody>
      </p:sp>
    </p:spTree>
    <p:extLst>
      <p:ext uri="{BB962C8B-B14F-4D97-AF65-F5344CB8AC3E}">
        <p14:creationId xmlns:p14="http://schemas.microsoft.com/office/powerpoint/2010/main" val="2425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it-IT" dirty="0" smtClean="0"/>
              <a:t>ma c’è un altro mistero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1491" y="1859340"/>
            <a:ext cx="78836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Fra i diversi strumenti dell’uomo il più stupefacente è senza dubbio il </a:t>
            </a:r>
            <a:r>
              <a:rPr lang="it-IT" sz="2400" b="1" dirty="0"/>
              <a:t>libro</a:t>
            </a:r>
            <a:r>
              <a:rPr lang="it-IT" sz="2400" dirty="0"/>
              <a:t>. Gli altri sono estensioni del suo corpo. </a:t>
            </a:r>
            <a:r>
              <a:rPr lang="it-IT" sz="2400" b="1" dirty="0"/>
              <a:t>Il microscopio</a:t>
            </a:r>
            <a:r>
              <a:rPr lang="it-IT" sz="2400" dirty="0"/>
              <a:t>, </a:t>
            </a:r>
            <a:r>
              <a:rPr lang="it-IT" sz="2400" b="1" dirty="0"/>
              <a:t>il telescopio</a:t>
            </a:r>
            <a:r>
              <a:rPr lang="it-IT" sz="2400" dirty="0"/>
              <a:t>, sono estensioni della sua vista; </a:t>
            </a:r>
            <a:r>
              <a:rPr lang="it-IT" sz="2400" b="1" dirty="0"/>
              <a:t>il telefono </a:t>
            </a:r>
            <a:r>
              <a:rPr lang="it-IT" sz="2400" dirty="0"/>
              <a:t>è l’estensione della voce; poi ci sono </a:t>
            </a:r>
            <a:r>
              <a:rPr lang="it-IT" sz="2400" b="1" dirty="0"/>
              <a:t>l’aratro, la falce e il martello</a:t>
            </a:r>
            <a:r>
              <a:rPr lang="it-IT" sz="2400" dirty="0"/>
              <a:t>, estensioni del suo braccio. Ma il </a:t>
            </a:r>
            <a:r>
              <a:rPr lang="it-IT" sz="2400" b="1" dirty="0"/>
              <a:t>libro</a:t>
            </a:r>
            <a:r>
              <a:rPr lang="it-IT" sz="2400" dirty="0"/>
              <a:t> è un’altra cosa</a:t>
            </a:r>
            <a:r>
              <a:rPr lang="it-IT" sz="2800" dirty="0"/>
              <a:t>: </a:t>
            </a:r>
            <a:endParaRPr lang="it-IT" sz="2800" dirty="0" smtClean="0"/>
          </a:p>
          <a:p>
            <a:r>
              <a:rPr lang="it-IT" sz="2800" b="1" dirty="0" smtClean="0"/>
              <a:t>il </a:t>
            </a:r>
            <a:r>
              <a:rPr lang="it-IT" sz="2800" b="1" dirty="0"/>
              <a:t>libro è l’estensione della memoria e dell’immaginazione.</a:t>
            </a:r>
          </a:p>
          <a:p>
            <a:pPr algn="r"/>
            <a:endParaRPr lang="it-IT" sz="2400" i="1" dirty="0"/>
          </a:p>
          <a:p>
            <a:pPr algn="r"/>
            <a:r>
              <a:rPr lang="it-IT" sz="2400" i="1" dirty="0"/>
              <a:t>Jorge Luis Borges</a:t>
            </a:r>
          </a:p>
        </p:txBody>
      </p:sp>
    </p:spTree>
    <p:extLst>
      <p:ext uri="{BB962C8B-B14F-4D97-AF65-F5344CB8AC3E}">
        <p14:creationId xmlns:p14="http://schemas.microsoft.com/office/powerpoint/2010/main" val="33082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lografica">
  <a:themeElements>
    <a:clrScheme name="Stilografic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tilografica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tilografic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52</TotalTime>
  <Words>111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Courier New</vt:lpstr>
      <vt:lpstr>Mangal</vt:lpstr>
      <vt:lpstr>Palatino Linotype</vt:lpstr>
      <vt:lpstr>Stilografica</vt:lpstr>
      <vt:lpstr>CACCIA AL TESORO 2018  …Chi legge fa molta strada…</vt:lpstr>
      <vt:lpstr>LA FRASE MISTERIOSA</vt:lpstr>
      <vt:lpstr>…ma c’è un altro mistero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CACCIA AL TESORO 2018</dc:title>
  <dc:creator>Daniela Liali</dc:creator>
  <cp:lastModifiedBy>Dirigente</cp:lastModifiedBy>
  <cp:revision>5</cp:revision>
  <dcterms:created xsi:type="dcterms:W3CDTF">2018-05-29T16:59:37Z</dcterms:created>
  <dcterms:modified xsi:type="dcterms:W3CDTF">2018-05-30T07:36:38Z</dcterms:modified>
</cp:coreProperties>
</file>